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3474B95-39DA-4266-8AF4-35BE561B2D67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571480"/>
            <a:ext cx="8686800" cy="11430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RESPECT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 г.Нижнекамск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«Всемирный день здоровья»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428868"/>
            <a:ext cx="8072494" cy="3571900"/>
          </a:xfrm>
        </p:spPr>
        <p:txBody>
          <a:bodyPr>
            <a:normAutofit fontScale="25000" lnSpcReduction="20000"/>
          </a:bodyPr>
          <a:lstStyle/>
          <a:p>
            <a:pPr algn="just"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7 апреля во всех школах города состоялась Единая физкультминутка, посвященная Всемирному дню здоровья. В 7.50 в спортзале активисты среднего звена ДОО «Содружество» гимназии №22 провели веселую зарядку для учеников начальной школы первой смены. Малыши с удовольствием повторяли движения за семиклассниками, получили заряд бодрости и настроения.</a:t>
            </a:r>
          </a:p>
          <a:p>
            <a:pPr algn="just"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     Также в рамках дня здоровья фельдшер гимназии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Латыпова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Альфина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Сагировна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провела отдельно с девочками и мальчиками пятых классов беседу о личной гигиене и особенностях подросткового возраста.</a:t>
            </a:r>
          </a:p>
          <a:p>
            <a:pPr algn="just"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      День здоровья закончился проведением акции с одноименным названием учащимися, входящими в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антинаркотический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проект «Самостоятельные дети». Вместе с руководителями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Шишиной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А.П. и Бариевой Ю.В. в ТЦ «Эссен» ребята провели опрос о значении здорового образа жизни для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нижнекамцев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. Участники должны были написать на общем плакате, что они делают для своего здоровья и есть ли у них вредные привычки. В результате выяснилось, что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нижнекамцы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активно занимаются спортом, любят гулять на свежем воздухе, следят за своим питание, а большинство опрошенных, имеющих вредные привычки, хотят от них избавиться.</a:t>
            </a:r>
          </a:p>
          <a:p>
            <a:pPr algn="just"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      Участвовало в акции 15 человек, охвачено было 50 человек.</a:t>
            </a: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https://edu.tatar.ru/nkamsk/gim22</a:t>
            </a:r>
            <a:endParaRPr lang="ru-RU" sz="6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5643578"/>
            <a:ext cx="8458200" cy="43220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5572140"/>
            <a:ext cx="8458200" cy="914400"/>
          </a:xfrm>
        </p:spPr>
        <p:txBody>
          <a:bodyPr/>
          <a:lstStyle/>
          <a:p>
            <a:endParaRPr lang="ru-RU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 b="12733"/>
          <a:stretch>
            <a:fillRect/>
          </a:stretch>
        </p:blipFill>
        <p:spPr bwMode="auto">
          <a:xfrm rot="21044553">
            <a:off x="274293" y="360970"/>
            <a:ext cx="2862801" cy="18659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Рушания\Desktop\Новая папка\IMG_46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43305">
            <a:off x="501893" y="3746940"/>
            <a:ext cx="1717644" cy="22996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C:\Users\Рушания\Desktop\Новая папка\IMG_46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3357562"/>
            <a:ext cx="1689377" cy="22618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9" name="Picture 5" descr="C:\Users\Рушания\Desktop\Новая папка\IMG_46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8992" y="357166"/>
            <a:ext cx="1857388" cy="1857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0" name="Picture 6" descr="C:\Users\Рушания\Desktop\Новая папка\IMG_465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3286124"/>
            <a:ext cx="1707457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1" name="Picture 7" descr="C:\Users\Рушания\Desktop\Новая папка\IMG_465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399636">
            <a:off x="7128226" y="3734997"/>
            <a:ext cx="1714480" cy="22954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2" name="Picture 8" descr="C:\Users\Рушания\Desktop\Новая папка\IMG_4644.JPG"/>
          <p:cNvPicPr>
            <a:picLocks noChangeAspect="1" noChangeArrowheads="1"/>
          </p:cNvPicPr>
          <p:nvPr/>
        </p:nvPicPr>
        <p:blipFill>
          <a:blip r:embed="rId8" cstate="print"/>
          <a:srcRect t="3388" b="8516"/>
          <a:stretch>
            <a:fillRect/>
          </a:stretch>
        </p:blipFill>
        <p:spPr bwMode="auto">
          <a:xfrm>
            <a:off x="5500694" y="428604"/>
            <a:ext cx="1574768" cy="1857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3" name="Picture 9" descr="C:\Users\Рушания\Desktop\Новая папка\IMG_4654.JPG"/>
          <p:cNvPicPr>
            <a:picLocks noChangeAspect="1" noChangeArrowheads="1"/>
          </p:cNvPicPr>
          <p:nvPr/>
        </p:nvPicPr>
        <p:blipFill>
          <a:blip r:embed="rId9" cstate="print"/>
          <a:srcRect t="3938"/>
          <a:stretch>
            <a:fillRect/>
          </a:stretch>
        </p:blipFill>
        <p:spPr bwMode="auto">
          <a:xfrm rot="449715">
            <a:off x="7363470" y="487087"/>
            <a:ext cx="1547382" cy="1990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38</TotalTime>
  <Words>198</Words>
  <Application>Microsoft Office PowerPoint</Application>
  <PresentationFormat>Экран (4:3)</PresentationFormat>
  <Paragraphs>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Трек</vt:lpstr>
      <vt:lpstr> «RESPECT» г.Нижнекамск  «Всемирный день здоровья» 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 Всемирный День здоровья!»</dc:title>
  <dc:creator>Рушания</dc:creator>
  <cp:lastModifiedBy>User</cp:lastModifiedBy>
  <cp:revision>6</cp:revision>
  <dcterms:created xsi:type="dcterms:W3CDTF">2015-04-10T07:11:57Z</dcterms:created>
  <dcterms:modified xsi:type="dcterms:W3CDTF">2015-10-19T05:29:26Z</dcterms:modified>
</cp:coreProperties>
</file>